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8" r:id="rId4"/>
    <p:sldId id="269" r:id="rId5"/>
    <p:sldId id="280" r:id="rId6"/>
    <p:sldId id="281" r:id="rId7"/>
    <p:sldId id="277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Inspelen op Innovaties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solidFill>
                  <a:schemeClr val="tx1"/>
                </a:solidFill>
              </a:rPr>
              <a:t>Keuzedeel Dienstverlener Breed</a:t>
            </a:r>
          </a:p>
          <a:p>
            <a:r>
              <a:rPr lang="nl-NL" sz="2000" smtClean="0">
                <a:solidFill>
                  <a:schemeClr val="tx1"/>
                </a:solidFill>
              </a:rPr>
              <a:t>Thema </a:t>
            </a:r>
            <a:r>
              <a:rPr lang="nl-NL" sz="2000" dirty="0">
                <a:solidFill>
                  <a:schemeClr val="tx1"/>
                </a:solidFill>
              </a:rPr>
              <a:t>3</a:t>
            </a:r>
            <a:r>
              <a:rPr lang="nl-NL" sz="2000" smtClean="0">
                <a:solidFill>
                  <a:schemeClr val="tx1"/>
                </a:solidFill>
              </a:rPr>
              <a:t> </a:t>
            </a:r>
            <a:r>
              <a:rPr lang="nl-NL" sz="2000" dirty="0" smtClean="0">
                <a:solidFill>
                  <a:schemeClr val="tx1"/>
                </a:solidFill>
              </a:rPr>
              <a:t>Kijk op de Toekomst </a:t>
            </a: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73" y="1556809"/>
            <a:ext cx="47625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400" dirty="0" smtClean="0"/>
          </a:p>
          <a:p>
            <a:r>
              <a:rPr lang="nl-NL" sz="2400" dirty="0" smtClean="0"/>
              <a:t>Thema 3 Kijk op de Toekomst </a:t>
            </a:r>
          </a:p>
          <a:p>
            <a:r>
              <a:rPr lang="nl-NL" sz="2400" dirty="0" smtClean="0"/>
              <a:t>Kijk op de toekomst in 1985: Back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the</a:t>
            </a:r>
            <a:r>
              <a:rPr lang="nl-NL" sz="2400" dirty="0" smtClean="0"/>
              <a:t> </a:t>
            </a:r>
            <a:r>
              <a:rPr lang="nl-NL" sz="2400" dirty="0" err="1" smtClean="0"/>
              <a:t>future</a:t>
            </a:r>
            <a:r>
              <a:rPr lang="nl-NL" sz="2400" dirty="0" smtClean="0"/>
              <a:t> 2</a:t>
            </a:r>
          </a:p>
          <a:p>
            <a:r>
              <a:rPr lang="nl-NL" sz="2400" dirty="0" smtClean="0"/>
              <a:t>Portfolio </a:t>
            </a:r>
            <a:r>
              <a:rPr lang="nl-NL" sz="2400" dirty="0" smtClean="0"/>
              <a:t>opdracht 4</a:t>
            </a:r>
          </a:p>
          <a:p>
            <a:endParaRPr lang="nl-NL" sz="2400" dirty="0" smtClean="0"/>
          </a:p>
          <a:p>
            <a:r>
              <a:rPr lang="nl-NL" sz="2400" dirty="0" smtClean="0"/>
              <a:t>Afronding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0" y="6562025"/>
            <a:ext cx="1426526" cy="25392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32" y="0"/>
            <a:ext cx="3702368" cy="362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Thema 3: Kijk op de toekomst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 smtClean="0"/>
              <a:t>Thema 3: Kijk op de toekomst </a:t>
            </a:r>
          </a:p>
          <a:p>
            <a:endParaRPr lang="nl-NL" sz="2400" dirty="0"/>
          </a:p>
          <a:p>
            <a:r>
              <a:rPr lang="nl-NL" sz="2400" dirty="0" smtClean="0"/>
              <a:t>Nadenken over de toekomst: </a:t>
            </a:r>
          </a:p>
          <a:p>
            <a:endParaRPr lang="nl-NL" sz="2400" dirty="0"/>
          </a:p>
          <a:p>
            <a:r>
              <a:rPr lang="nl-NL" sz="2400" dirty="0" smtClean="0"/>
              <a:t>Hoe verandert het wonen? </a:t>
            </a:r>
          </a:p>
          <a:p>
            <a:r>
              <a:rPr lang="nl-NL" sz="2400" dirty="0" smtClean="0"/>
              <a:t>Hoe verandert mobiliteit? </a:t>
            </a:r>
          </a:p>
          <a:p>
            <a:r>
              <a:rPr lang="nl-NL" sz="2400" dirty="0" smtClean="0"/>
              <a:t>Hoe verandert communicatie? </a:t>
            </a:r>
          </a:p>
          <a:p>
            <a:r>
              <a:rPr lang="nl-NL" sz="2400" dirty="0" smtClean="0"/>
              <a:t>Hoe veranderen beroepen?  </a:t>
            </a:r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66" y="2160589"/>
            <a:ext cx="4963886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2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Kijk op de toekomst in 1985: </a:t>
            </a:r>
            <a:br>
              <a:rPr lang="nl-NL" dirty="0" smtClean="0"/>
            </a:br>
            <a:r>
              <a:rPr lang="nl-NL" dirty="0" smtClean="0"/>
              <a:t>Back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 II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60589"/>
            <a:ext cx="5749592" cy="3880773"/>
          </a:xfrm>
        </p:spPr>
        <p:txBody>
          <a:bodyPr>
            <a:normAutofit/>
          </a:bodyPr>
          <a:lstStyle/>
          <a:p>
            <a:r>
              <a:rPr lang="nl-NL" sz="2800" dirty="0" smtClean="0"/>
              <a:t>Wat is er uitgekomen? </a:t>
            </a:r>
          </a:p>
          <a:p>
            <a:r>
              <a:rPr lang="nl-NL" sz="2800" dirty="0" smtClean="0"/>
              <a:t>Wat is er niet uitgekomen? </a:t>
            </a:r>
          </a:p>
          <a:p>
            <a:r>
              <a:rPr lang="nl-NL" sz="2800" dirty="0" smtClean="0"/>
              <a:t>Wat zou er in de toekomst nog kunnen uitkomen?  </a:t>
            </a:r>
          </a:p>
          <a:p>
            <a:pPr marL="0" indent="0">
              <a:buNone/>
            </a:pPr>
            <a:r>
              <a:rPr lang="nl-NL" sz="2800" dirty="0" smtClean="0"/>
              <a:t> 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4" y="235131"/>
            <a:ext cx="3035325" cy="230928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3" y="2764796"/>
            <a:ext cx="3035325" cy="367274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4555395"/>
            <a:ext cx="2866209" cy="18821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68" y="4555395"/>
            <a:ext cx="2851733" cy="18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0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Portfolio opdracht 4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387" y="1576251"/>
            <a:ext cx="9024709" cy="45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5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Portfolio opdracht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93669"/>
            <a:ext cx="8596668" cy="444769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Kies nu zelf een </a:t>
            </a:r>
            <a:r>
              <a:rPr lang="nl-NL" sz="2400" dirty="0" err="1" smtClean="0"/>
              <a:t>science-fiction</a:t>
            </a:r>
            <a:r>
              <a:rPr lang="nl-NL" sz="2400" dirty="0" smtClean="0"/>
              <a:t> film of serie 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5" y="2200592"/>
            <a:ext cx="9333852" cy="29761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0" y="5091546"/>
            <a:ext cx="2764700" cy="15567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67" y="5091546"/>
            <a:ext cx="2490782" cy="155673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66" y="5088199"/>
            <a:ext cx="2773485" cy="15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0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Science</a:t>
            </a:r>
            <a:r>
              <a:rPr lang="nl-NL" dirty="0" smtClean="0"/>
              <a:t> Fiction Verkiezing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89463"/>
            <a:ext cx="8596668" cy="4351899"/>
          </a:xfrm>
        </p:spPr>
        <p:txBody>
          <a:bodyPr>
            <a:normAutofit/>
          </a:bodyPr>
          <a:lstStyle/>
          <a:p>
            <a:r>
              <a:rPr lang="nl-NL" sz="2400" dirty="0" smtClean="0"/>
              <a:t>In de toekomst kijken 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53" y="2324929"/>
            <a:ext cx="9266242" cy="183481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64" y="4004213"/>
            <a:ext cx="6146619" cy="285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0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Afronding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15589"/>
            <a:ext cx="8596668" cy="4325773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Controleren</a:t>
            </a:r>
            <a:r>
              <a:rPr lang="nl-NL" sz="2400" b="1" dirty="0" smtClean="0"/>
              <a:t>: </a:t>
            </a:r>
            <a:r>
              <a:rPr lang="nl-NL" sz="2400" dirty="0" smtClean="0"/>
              <a:t>Heeft de docent de link naar jouw digitale portfolio? </a:t>
            </a:r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/>
              <a:t>Afronding: Bespreek nu nog eens alle ideeën die jullie hadden over de toekomst van wonen, mobiliteit, communicatie en beroepen. </a:t>
            </a: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r>
              <a:rPr lang="nl-NL" sz="2400" b="1" dirty="0" smtClean="0"/>
              <a:t>Vooruitblik: </a:t>
            </a:r>
            <a:r>
              <a:rPr lang="nl-NL" sz="2400" dirty="0" smtClean="0"/>
              <a:t>Het volgende thema is </a:t>
            </a:r>
            <a:r>
              <a:rPr lang="nl-NL" sz="2400" b="1" dirty="0" smtClean="0"/>
              <a:t>Kijk op het beroep</a:t>
            </a:r>
          </a:p>
          <a:p>
            <a:r>
              <a:rPr lang="nl-NL" sz="2400" dirty="0" smtClean="0"/>
              <a:t>Wat kan er innovatiever in jouw beroep? </a:t>
            </a:r>
            <a:endParaRPr lang="nl-NL" sz="2400" dirty="0" smtClean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31" y="2406727"/>
            <a:ext cx="2800347" cy="27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28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Aangepast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C000"/>
      </a:accent1>
      <a:accent2>
        <a:srgbClr val="FFFF00"/>
      </a:accent2>
      <a:accent3>
        <a:srgbClr val="E6B91E"/>
      </a:accent3>
      <a:accent4>
        <a:srgbClr val="E76618"/>
      </a:accent4>
      <a:accent5>
        <a:srgbClr val="E6B91E"/>
      </a:accent5>
      <a:accent6>
        <a:srgbClr val="FFC000"/>
      </a:accent6>
      <a:hlink>
        <a:srgbClr val="E6B91E"/>
      </a:hlink>
      <a:folHlink>
        <a:srgbClr val="F0D577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946</TotalTime>
  <Words>175</Words>
  <Application>Microsoft Office PowerPoint</Application>
  <PresentationFormat>Breedbeeld</PresentationFormat>
  <Paragraphs>37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Inspelen op Innovaties</vt:lpstr>
      <vt:lpstr>Programma</vt:lpstr>
      <vt:lpstr>Thema 3: Kijk op de toekomst</vt:lpstr>
      <vt:lpstr>Kijk op de toekomst in 1985:  Back to the Future II</vt:lpstr>
      <vt:lpstr>Portfolio opdracht 4 </vt:lpstr>
      <vt:lpstr>Portfolio opdracht 4</vt:lpstr>
      <vt:lpstr>Science Fiction Verkiezing </vt:lpstr>
      <vt:lpstr>Afronding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Inspelen op Innovaties</dc:title>
  <dc:creator>Wubke Hekman-van der Kooij</dc:creator>
  <cp:lastModifiedBy>Wubke Hekman - van der Kooij</cp:lastModifiedBy>
  <cp:revision>89</cp:revision>
  <dcterms:created xsi:type="dcterms:W3CDTF">2017-11-13T18:05:08Z</dcterms:created>
  <dcterms:modified xsi:type="dcterms:W3CDTF">2018-02-03T11:19:47Z</dcterms:modified>
</cp:coreProperties>
</file>